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26.12.2024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71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074831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Ekran Gösterisi (16:9)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Win10</dc:creator>
  <cp:lastModifiedBy>Win10</cp:lastModifiedBy>
  <cp:revision>1</cp:revision>
  <dcterms:created xsi:type="dcterms:W3CDTF">2024-12-26T06:38:02Z</dcterms:created>
  <dcterms:modified xsi:type="dcterms:W3CDTF">2024-12-26T06:40:03Z</dcterms:modified>
</cp:coreProperties>
</file>